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BCB3A-D48D-4144-BE6D-F9F74A0FEE0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1C60-8FA2-4D87-B7FD-E84D565A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51C60-8FA2-4D87-B7FD-E84D565A47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AA6D-4A36-4855-A06A-87D8B300691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664296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dirty="0" smtClean="0">
                <a:ln>
                  <a:solidFill>
                    <a:srgbClr val="000066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Роль воды в жизни человека</a:t>
            </a:r>
            <a:endParaRPr lang="ru-RU" dirty="0">
              <a:ln>
                <a:solidFill>
                  <a:srgbClr val="000066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горный водопад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348880"/>
            <a:ext cx="5616624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СЕБЯ:</a:t>
            </a:r>
            <a:endParaRPr lang="ru-RU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 ЧЕГО НЕ БУДЕТ ЖИЗНИ НА ЗЕМЛЕ?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ПОЧЕМУ ВОДА НЕ ИСЧЕЗАЕТ?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КАКИЕ СОСТОЯНИЯ И СВОЙСТВА ВОДЫ ТЫ ЗНАЕШЬ?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РАССКАЖИ СТИХОТВОРЕНИЕ ДОМА РОДИТЕЛЯМ.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/>
          </a:p>
        </p:txBody>
      </p:sp>
      <p:pic>
        <p:nvPicPr>
          <p:cNvPr id="4" name="Рисунок 6" descr="мальчи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717032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ArchUpPour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6" descr="sar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780928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 (463x503, 9Kb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844824"/>
            <a:ext cx="187483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7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6667 0.20069 C 0.20156 0.24606 0.25399 0.27153 0.30833 0.27153 C 0.37049 0.27153 0.42031 0.24606 0.45521 0.20069 L 0.62205 2.59259E-6 " pathEditMode="relative" rAng="0" ptsTypes="FffFF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Муниципальное </a:t>
            </a:r>
            <a:r>
              <a:rPr lang="ru-RU" sz="2000" dirty="0" smtClean="0"/>
              <a:t>бюджетное образовательное </a:t>
            </a:r>
            <a:r>
              <a:rPr lang="ru-RU" sz="2000" dirty="0" smtClean="0"/>
              <a:t>учреждение</a:t>
            </a:r>
            <a:br>
              <a:rPr lang="ru-RU" sz="2000" dirty="0" smtClean="0"/>
            </a:br>
            <a:r>
              <a:rPr lang="ru-RU" sz="2000" dirty="0" smtClean="0"/>
              <a:t>«Детский сад № 221» комбинированного </a:t>
            </a:r>
            <a:r>
              <a:rPr lang="ru-RU" sz="2000" dirty="0" smtClean="0"/>
              <a:t>вида, </a:t>
            </a:r>
            <a:br>
              <a:rPr lang="ru-RU" sz="2000" dirty="0" smtClean="0"/>
            </a:br>
            <a:r>
              <a:rPr lang="ru-RU" sz="2000" dirty="0" smtClean="0"/>
              <a:t>г. Новокузнецка </a:t>
            </a:r>
            <a:r>
              <a:rPr lang="ru-RU" sz="2000" smtClean="0"/>
              <a:t>Кемеровской области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Рисунок 6" descr="мальчи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429000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Дебцова</a:t>
            </a:r>
            <a:r>
              <a:rPr lang="ru-RU" dirty="0" smtClean="0">
                <a:solidFill>
                  <a:schemeClr val="tx1"/>
                </a:solidFill>
              </a:rPr>
              <a:t> И.В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Еремина И.В.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3008313" cy="116205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случилось с цветком?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66"/>
                </a:solidFill>
              </a:rPr>
              <a:t>Без воды цветок</a:t>
            </a:r>
          </a:p>
          <a:p>
            <a:pPr algn="ctr"/>
            <a:r>
              <a:rPr lang="ru-RU" sz="4000" dirty="0" smtClean="0">
                <a:solidFill>
                  <a:srgbClr val="000066"/>
                </a:solidFill>
              </a:rPr>
              <a:t>завял!</a:t>
            </a:r>
            <a:endParaRPr lang="ru-RU" sz="4000" dirty="0">
              <a:solidFill>
                <a:srgbClr val="000066"/>
              </a:solidFill>
            </a:endParaRPr>
          </a:p>
        </p:txBody>
      </p:sp>
      <p:pic>
        <p:nvPicPr>
          <p:cNvPr id="5" name="Picture 10" descr="fab9c95a269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484784"/>
            <a:ext cx="5039742" cy="3660437"/>
          </a:xfr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Наша планета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Земля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она состоит из воды на 70 %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3744416" cy="3849291"/>
          </a:xfrm>
        </p:spPr>
        <p:txBody>
          <a:bodyPr/>
          <a:lstStyle/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332657"/>
            <a:ext cx="3008313" cy="208823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тоже состоит из воды на 70%</a:t>
            </a:r>
          </a:p>
          <a:p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0" descr="C:\Documents and Settings\Юля\Рабочий стол\Мои рисунки\Анимация\земля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96552" y="2132856"/>
            <a:ext cx="5544616" cy="4354513"/>
          </a:xfrm>
          <a:noFill/>
        </p:spPr>
      </p:pic>
      <p:pic>
        <p:nvPicPr>
          <p:cNvPr id="6" name="Picture 8" descr="сканиро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932040" y="2132856"/>
            <a:ext cx="2664295" cy="42813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e79054b7b29a-flx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2571750" cy="1928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14" descr="7794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71600" y="4293096"/>
            <a:ext cx="2305050" cy="1922462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15" descr="абра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340768"/>
            <a:ext cx="2538412" cy="1903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Mz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491880" y="3140968"/>
            <a:ext cx="2088232" cy="1939925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0_1a38c_41d49a7e_XL.jpe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365104"/>
            <a:ext cx="2514476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47664" y="1124744"/>
            <a:ext cx="1643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ОКЕАН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1247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ОЗЕРО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763688" y="407707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МОРЕ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996952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РЕКА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4221088"/>
            <a:ext cx="897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РУЧЕЙ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1" descr="22180_0.jpg"/>
          <p:cNvPicPr>
            <a:picLocks noChangeAspect="1"/>
          </p:cNvPicPr>
          <p:nvPr/>
        </p:nvPicPr>
        <p:blipFill>
          <a:blip r:embed="rId2" cstate="print"/>
          <a:srcRect r="1788" b="45388"/>
          <a:stretch>
            <a:fillRect/>
          </a:stretch>
        </p:blipFill>
        <p:spPr>
          <a:xfrm>
            <a:off x="0" y="0"/>
            <a:ext cx="8786842" cy="6783841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rgbClr val="000066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СОСТОЯНИЯ ВОДЫ</a:t>
            </a:r>
            <a:endParaRPr lang="ru-RU" b="1" dirty="0">
              <a:ln w="12700">
                <a:solidFill>
                  <a:srgbClr val="000066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7" descr="Утес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132856"/>
            <a:ext cx="273630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611560" y="1628800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ПАР- ГАЗООБРАЗНОЕ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6" descr="Айсбер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132856"/>
            <a:ext cx="31455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5" descr="536594_norma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2060848"/>
            <a:ext cx="2592288" cy="2088232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923928" y="1628800"/>
            <a:ext cx="214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ЛЕД- ТВЕРДОЕ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289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ВОДА-ЖИДКОЕ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" name="Рисунок 15" descr="облако и солнце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37112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мальч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509120"/>
            <a:ext cx="1522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7b970c947e91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4460875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khnosorb.ru/files/tekhnosorb.ru/k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404664"/>
            <a:ext cx="4019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СВОЙСТВА ВОДЫ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694" y="2996952"/>
            <a:ext cx="8906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 НЕ ИМЕЕТ ВКУСА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ЗАПАХА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МОЖЕТ РАСТВОРЯТЬ НЕКОТОРЫЕ ВЕЩЕСТВА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ПРИНИМАТЬ ЛЮБУЮ ФОРМУ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ОКРАШИВАТЬСЯ В РАЗНЫЕ ЦВЕТА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Рисунок 6" descr="мальчи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80728"/>
            <a:ext cx="20025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19" descr="фрукты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528" y="1412776"/>
            <a:ext cx="2428875" cy="2181225"/>
          </a:xfrm>
          <a:noFill/>
        </p:spPr>
      </p:pic>
      <p:pic>
        <p:nvPicPr>
          <p:cNvPr id="5" name="Picture 23" descr="стаканв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843808" y="3645024"/>
            <a:ext cx="2448272" cy="2406650"/>
          </a:xfrm>
          <a:prstGeom prst="rect">
            <a:avLst/>
          </a:prstGeom>
          <a:noFill/>
        </p:spPr>
      </p:pic>
      <p:pic>
        <p:nvPicPr>
          <p:cNvPr id="2050" name="Picture 2" descr="http://www.baby.ru/storage/8/f/c/7/1287879.42856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564904"/>
            <a:ext cx="3263652" cy="36004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0112" y="2060848"/>
            <a:ext cx="3173561" cy="369332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ГИГИЕНИЧЕСКИЕ ПРОЦЕДУРЫ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4334"/>
            <a:ext cx="5376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</a:rPr>
              <a:t>ЕДА И НАПИТКИ</a:t>
            </a:r>
            <a:endParaRPr lang="ru-RU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SQmKqgjXys2BmlU9q6goz1OIl6HVVLrPtGkvowPPjfRPxE6qjnGA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3816424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932040" y="260648"/>
            <a:ext cx="3600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Выучим стихотворение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i="1" dirty="0" smtClean="0"/>
              <a:t>Вы слыхали о воде?</a:t>
            </a:r>
            <a:br>
              <a:rPr lang="ru-RU" sz="2000" b="1" i="1" dirty="0" smtClean="0"/>
            </a:br>
            <a:r>
              <a:rPr lang="ru-RU" sz="2000" b="1" i="1" dirty="0" smtClean="0"/>
              <a:t>Говорят она везде.</a:t>
            </a:r>
            <a:br>
              <a:rPr lang="ru-RU" sz="2000" b="1" i="1" dirty="0" smtClean="0"/>
            </a:br>
            <a:r>
              <a:rPr lang="ru-RU" sz="2000" b="1" i="1" dirty="0" smtClean="0"/>
              <a:t>В луже, в море, в океане</a:t>
            </a:r>
            <a:br>
              <a:rPr lang="ru-RU" sz="2000" b="1" i="1" dirty="0" smtClean="0"/>
            </a:br>
            <a:r>
              <a:rPr lang="ru-RU" sz="2000" b="1" i="1" dirty="0" smtClean="0"/>
              <a:t>И в водопроводном кране.</a:t>
            </a:r>
            <a:br>
              <a:rPr lang="ru-RU" sz="2000" b="1" i="1" dirty="0" smtClean="0"/>
            </a:br>
            <a:r>
              <a:rPr lang="ru-RU" sz="2000" b="1" i="1" dirty="0" smtClean="0"/>
              <a:t>Как сосулька замирает.</a:t>
            </a:r>
            <a:br>
              <a:rPr lang="ru-RU" sz="2000" b="1" i="1" dirty="0" smtClean="0"/>
            </a:br>
            <a:r>
              <a:rPr lang="ru-RU" sz="2000" b="1" i="1" dirty="0" smtClean="0"/>
              <a:t>В лес туманом заползает,</a:t>
            </a:r>
            <a:br>
              <a:rPr lang="ru-RU" sz="2000" b="1" i="1" dirty="0" smtClean="0"/>
            </a:br>
            <a:r>
              <a:rPr lang="ru-RU" sz="2000" b="1" i="1" dirty="0" smtClean="0"/>
              <a:t>Ледником в горах зовется</a:t>
            </a:r>
            <a:br>
              <a:rPr lang="ru-RU" sz="2000" b="1" i="1" dirty="0" smtClean="0"/>
            </a:br>
            <a:r>
              <a:rPr lang="ru-RU" sz="2000" b="1" i="1" dirty="0" smtClean="0"/>
              <a:t>(В дом туманом к нам вползает,</a:t>
            </a:r>
            <a:br>
              <a:rPr lang="ru-RU" sz="2000" b="1" i="1" dirty="0" smtClean="0"/>
            </a:br>
            <a:r>
              <a:rPr lang="ru-RU" sz="2000" b="1" i="1" dirty="0" smtClean="0"/>
              <a:t>На плите у нас кипит,</a:t>
            </a:r>
            <a:br>
              <a:rPr lang="ru-RU" sz="2000" b="1" i="1" dirty="0" smtClean="0"/>
            </a:br>
            <a:r>
              <a:rPr lang="ru-RU" sz="2000" b="1" i="1" dirty="0" smtClean="0"/>
              <a:t>Растворяет сахар в чае</a:t>
            </a:r>
            <a:br>
              <a:rPr lang="ru-RU" sz="2000" b="1" i="1" dirty="0" smtClean="0"/>
            </a:br>
            <a:r>
              <a:rPr lang="ru-RU" sz="2000" b="1" i="1" dirty="0" smtClean="0"/>
              <a:t>(Мы ее не замечаем).</a:t>
            </a:r>
            <a:br>
              <a:rPr lang="ru-RU" sz="2000" b="1" i="1" dirty="0" smtClean="0"/>
            </a:br>
            <a:r>
              <a:rPr lang="ru-RU" sz="2000" b="1" i="1" dirty="0" smtClean="0"/>
              <a:t>Мы привыкли что вода</a:t>
            </a:r>
            <a:br>
              <a:rPr lang="ru-RU" sz="2000" b="1" i="1" dirty="0" smtClean="0"/>
            </a:br>
            <a:r>
              <a:rPr lang="ru-RU" sz="2000" b="1" i="1" dirty="0" smtClean="0"/>
              <a:t>Наша спутница всегда!</a:t>
            </a:r>
            <a:br>
              <a:rPr lang="ru-RU" sz="2000" b="1" i="1" dirty="0" smtClean="0"/>
            </a:br>
            <a:r>
              <a:rPr lang="ru-RU" sz="2000" b="1" i="1" dirty="0" smtClean="0"/>
              <a:t>Без нее нам не умыться,</a:t>
            </a:r>
            <a:br>
              <a:rPr lang="ru-RU" sz="2000" b="1" i="1" dirty="0" smtClean="0"/>
            </a:br>
            <a:r>
              <a:rPr lang="ru-RU" sz="2000" b="1" i="1" dirty="0" smtClean="0"/>
              <a:t>Не наесться, не напиться,</a:t>
            </a:r>
            <a:br>
              <a:rPr lang="ru-RU" sz="2000" b="1" i="1" dirty="0" smtClean="0"/>
            </a:br>
            <a:r>
              <a:rPr lang="ru-RU" sz="2000" b="1" i="1" dirty="0" smtClean="0"/>
              <a:t>Смею Вам я доложить:</a:t>
            </a:r>
            <a:br>
              <a:rPr lang="ru-RU" sz="2000" b="1" i="1" dirty="0" smtClean="0"/>
            </a:br>
            <a:r>
              <a:rPr lang="ru-RU" sz="2000" b="1" i="1" dirty="0" smtClean="0"/>
              <a:t>Без нее нам не прожить.</a:t>
            </a:r>
            <a:endParaRPr lang="ru-RU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216</TotalTime>
  <Words>136</Words>
  <Application>Microsoft Office PowerPoint</Application>
  <PresentationFormat>Экран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Роль воды в жизни человека</vt:lpstr>
      <vt:lpstr>Что случилось с цветком?</vt:lpstr>
      <vt:lpstr>Наша планета Земля она состоит из воды на 70 %</vt:lpstr>
      <vt:lpstr>Где содержится вода на Земле? </vt:lpstr>
      <vt:lpstr>Слайд 5</vt:lpstr>
      <vt:lpstr>СОСТОЯНИЯ ВОДЫ</vt:lpstr>
      <vt:lpstr>Слайд 7</vt:lpstr>
      <vt:lpstr>КАК ЧЕЛОВЕК ИСПОЛЬЗУЕТ ВОДУ?</vt:lpstr>
      <vt:lpstr>Слайд 9</vt:lpstr>
      <vt:lpstr>ПРОВЕРЬ СЕБЯ:</vt:lpstr>
      <vt:lpstr>Слайд 11</vt:lpstr>
      <vt:lpstr>Муниципальное бюджетное образовательное учреждение «Детский сад № 221» комбинированного вида,  г. Новокузнецка Кемеровской области   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воды в жизни человека</dc:title>
  <dc:creator>user</dc:creator>
  <cp:lastModifiedBy>user</cp:lastModifiedBy>
  <cp:revision>60</cp:revision>
  <dcterms:created xsi:type="dcterms:W3CDTF">2012-03-18T16:11:41Z</dcterms:created>
  <dcterms:modified xsi:type="dcterms:W3CDTF">2013-03-13T08:07:04Z</dcterms:modified>
</cp:coreProperties>
</file>